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DB851-41E8-409B-8299-478F1EBA5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D1908C-D53C-4135-B8B7-DAB46E4373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EB0F53-62BB-4325-B337-2D16326E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740725-6D7A-4533-89DF-4400B516C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18D5AB-EEB7-4322-ABCE-4BB6B8621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06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A2E0F-41DA-461C-BA5B-E7BCA7655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4CDAA6-DDD7-45D8-994B-1E5A8C625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E8B18B-E5E5-4057-AD6D-B34A4E76C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D6707F-B570-4AB0-93E0-6628D3C30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4A45AE-F92B-4161-B0E2-57B6414E7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479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3C1CEE-A630-4FD8-98A8-D5692E8C3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BD1B81-500C-4F83-BB3B-7B14FB39E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67A4C5-3974-4833-8DE1-DACEC6713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8701A2-C8F0-4780-8A39-DACE076CC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3CBC53-615A-4939-B0C3-EC1056EC4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8167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2D91FF-37B3-46C7-A24C-DB8DD2403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CD23FB-E193-4CC0-AE77-228B13C39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85E327-B355-444B-BD2D-418FF26A6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11162E-CEE0-45E0-ACB4-06965269A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3A553C0-ACD8-46D6-9DE2-D05B55BE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ACC706-055B-41F9-B140-A3B9FB757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743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B96CF0-EDDD-4882-8A87-F5786BA71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B563EB-2B3C-4E7D-86D9-E43808A98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DDE594-A2AA-4ADD-88AA-017EAF5AB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34B9FB9-9147-4668-98B1-A578F30BC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804D8FB-646C-435E-89D7-2225AE1AF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97AA7C2-8E8B-46E2-8E78-535D5458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E68D8DE-C8FE-4F7F-A315-D6E802EEC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C62BBF5-D032-438E-B147-2DC6A3DF2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179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18B8A-E089-4144-8DA9-E6EA00506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F2CB64-D1BB-4DAE-9D17-1F957B00C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B3C4C70-8089-4C99-BF80-304446A82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579EA30-92F7-4C8E-B1E3-075A5DFC1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21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A39277E-10BB-499D-904A-D78ED520F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EC7A66B-2467-41A6-86C2-8B310E9DE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2E6CF9-B366-4F78-80FB-92EEBB1DE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7980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034D8-D3F4-4456-8515-7A325D2AC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597B83-C1CA-4C10-88EE-F253D9E1B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C74E675-588D-4F5F-86D6-B63941AC0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1A89C8-7DE2-4DF5-BCDE-7565DC4AF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5086298-3EA8-42E1-A457-01CC42AEC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3A9BDF-64F8-4AFE-9949-321559E0E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19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BB6C65-75E5-408B-89E7-897F5CC62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D081B80-9B4A-466D-ADE1-52ECB8924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A37D0E8-4158-496E-A4AB-37EEEA5EA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3EF500-882C-4A75-97BE-638C6DA88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D4461E-F20B-4374-9C95-3A4F74BEA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3AD36F4-3F85-42E4-A25F-152E24221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762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E4806-82F3-4D91-9CA0-39B41F8C3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B76B555-504D-4E2B-B563-499354456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8C12BB-B895-4C08-8B1D-1187390F3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CD2E14-A30C-43F5-B634-83B72412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255314-FDBB-4BAA-AC95-D796A97A3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201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1567C25-0E16-4A43-9BD8-ACD9A6FC6B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51DF18D-6BE4-42C8-8A2D-FE645A7CA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AE138F-8FA8-4EA6-B48C-9D9DFB80E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10C29F-F331-4FAD-B6AB-6F98C5B6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DCCDF9-9E3E-4BD5-9B3C-7287D2C3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69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077C455-5BA9-4184-928C-D03D8052E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7505FE-4286-4A49-B68A-14371013A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82D3C4-5BDE-4FEC-A6E9-E92469177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FE707-48A1-45D3-85BB-3D977F02B0A0}" type="datetimeFigureOut">
              <a:rPr lang="pt-BR" smtClean="0"/>
              <a:t>27/11/2023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144046-EB64-42FB-8581-A788B77B44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B4E571-9D71-4797-9721-50E5B9AB1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FB04C-7D0B-45AA-ADE5-B4F0A2983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21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7174B-2F5F-4968-AA2F-169643E90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2977" y="1767822"/>
            <a:ext cx="9144000" cy="2387600"/>
          </a:xfrm>
        </p:spPr>
        <p:txBody>
          <a:bodyPr/>
          <a:lstStyle/>
          <a:p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TÍTULO DO TRABALHO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D16FA9-F0D5-43BE-9BC3-102C9C9E4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28179"/>
            <a:ext cx="9144000" cy="1655762"/>
          </a:xfrm>
        </p:spPr>
        <p:txBody>
          <a:bodyPr/>
          <a:lstStyle/>
          <a:p>
            <a:pPr algn="l"/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Autor</a:t>
            </a:r>
          </a:p>
          <a:p>
            <a:pPr algn="l"/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Autor</a:t>
            </a:r>
          </a:p>
          <a:p>
            <a:pPr algn="l"/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09E4DC1-36C4-4B7B-834E-702735DD3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88"/>
            <a:ext cx="12191999" cy="12061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BCC2D00-74F3-4130-ACDC-40174848C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8000"/>
            <a:ext cx="10865224" cy="8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B18D72F-6DA9-495F-96C8-559949961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225" y="5531225"/>
            <a:ext cx="1326776" cy="132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356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09E4DC1-36C4-4B7B-834E-702735DD3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88"/>
            <a:ext cx="12191999" cy="12061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BCC2D00-74F3-4130-ACDC-40174848C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8000"/>
            <a:ext cx="10865224" cy="8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B18D72F-6DA9-495F-96C8-559949961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225" y="5531225"/>
            <a:ext cx="1326776" cy="132677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4DC9CC8-84A2-47D0-A2A6-333133D8B8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11" y="1196788"/>
            <a:ext cx="11059102" cy="859611"/>
          </a:xfrm>
          <a:prstGeom prst="rect">
            <a:avLst/>
          </a:prstGeom>
        </p:spPr>
      </p:pic>
      <p:sp>
        <p:nvSpPr>
          <p:cNvPr id="11" name="Google Shape;95;g1e479952246_0_16">
            <a:extLst>
              <a:ext uri="{FF2B5EF4-FFF2-40B4-BE49-F238E27FC236}">
                <a16:creationId xmlns:a16="http://schemas.microsoft.com/office/drawing/2014/main" id="{2C565050-78A8-468C-B99D-80D72B78125D}"/>
              </a:ext>
            </a:extLst>
          </p:cNvPr>
          <p:cNvSpPr txBox="1"/>
          <p:nvPr/>
        </p:nvSpPr>
        <p:spPr>
          <a:xfrm>
            <a:off x="526799" y="1884579"/>
            <a:ext cx="10807935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84516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09E4DC1-36C4-4B7B-834E-702735DD3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88"/>
            <a:ext cx="12191999" cy="12061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BCC2D00-74F3-4130-ACDC-40174848C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8000"/>
            <a:ext cx="10865224" cy="8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B18D72F-6DA9-495F-96C8-559949961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225" y="5531225"/>
            <a:ext cx="1326776" cy="1326776"/>
          </a:xfrm>
          <a:prstGeom prst="rect">
            <a:avLst/>
          </a:prstGeom>
        </p:spPr>
      </p:pic>
      <p:sp>
        <p:nvSpPr>
          <p:cNvPr id="11" name="Google Shape;95;g1e479952246_0_16">
            <a:extLst>
              <a:ext uri="{FF2B5EF4-FFF2-40B4-BE49-F238E27FC236}">
                <a16:creationId xmlns:a16="http://schemas.microsoft.com/office/drawing/2014/main" id="{2C565050-78A8-468C-B99D-80D72B78125D}"/>
              </a:ext>
            </a:extLst>
          </p:cNvPr>
          <p:cNvSpPr txBox="1"/>
          <p:nvPr/>
        </p:nvSpPr>
        <p:spPr>
          <a:xfrm>
            <a:off x="469511" y="1970747"/>
            <a:ext cx="10807935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113;g1e479952246_0_56">
            <a:extLst>
              <a:ext uri="{FF2B5EF4-FFF2-40B4-BE49-F238E27FC236}">
                <a16:creationId xmlns:a16="http://schemas.microsoft.com/office/drawing/2014/main" id="{CF98665F-5914-4445-A9BC-358AD219B508}"/>
              </a:ext>
            </a:extLst>
          </p:cNvPr>
          <p:cNvSpPr txBox="1"/>
          <p:nvPr/>
        </p:nvSpPr>
        <p:spPr>
          <a:xfrm>
            <a:off x="469511" y="923541"/>
            <a:ext cx="11058300" cy="9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737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OBJETIVOS</a:t>
            </a:r>
            <a:endParaRPr sz="4800" b="0" i="0" u="sng" strike="noStrike" cap="none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6734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09E4DC1-36C4-4B7B-834E-702735DD3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88"/>
            <a:ext cx="12191999" cy="12061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BCC2D00-74F3-4130-ACDC-40174848C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8000"/>
            <a:ext cx="10865224" cy="8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B18D72F-6DA9-495F-96C8-559949961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225" y="5531225"/>
            <a:ext cx="1326776" cy="1326776"/>
          </a:xfrm>
          <a:prstGeom prst="rect">
            <a:avLst/>
          </a:prstGeom>
        </p:spPr>
      </p:pic>
      <p:sp>
        <p:nvSpPr>
          <p:cNvPr id="11" name="Google Shape;95;g1e479952246_0_16">
            <a:extLst>
              <a:ext uri="{FF2B5EF4-FFF2-40B4-BE49-F238E27FC236}">
                <a16:creationId xmlns:a16="http://schemas.microsoft.com/office/drawing/2014/main" id="{2C565050-78A8-468C-B99D-80D72B78125D}"/>
              </a:ext>
            </a:extLst>
          </p:cNvPr>
          <p:cNvSpPr txBox="1"/>
          <p:nvPr/>
        </p:nvSpPr>
        <p:spPr>
          <a:xfrm>
            <a:off x="469511" y="1970747"/>
            <a:ext cx="10807935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4A15D30-28BE-48E8-A572-10CCF4166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11" y="848985"/>
            <a:ext cx="11059102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23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09E4DC1-36C4-4B7B-834E-702735DD3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88"/>
            <a:ext cx="12191999" cy="12061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BCC2D00-74F3-4130-ACDC-40174848C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8000"/>
            <a:ext cx="10865224" cy="8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B18D72F-6DA9-495F-96C8-559949961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225" y="5531225"/>
            <a:ext cx="1326776" cy="1326776"/>
          </a:xfrm>
          <a:prstGeom prst="rect">
            <a:avLst/>
          </a:prstGeom>
        </p:spPr>
      </p:pic>
      <p:sp>
        <p:nvSpPr>
          <p:cNvPr id="11" name="Google Shape;95;g1e479952246_0_16">
            <a:extLst>
              <a:ext uri="{FF2B5EF4-FFF2-40B4-BE49-F238E27FC236}">
                <a16:creationId xmlns:a16="http://schemas.microsoft.com/office/drawing/2014/main" id="{2C565050-78A8-468C-B99D-80D72B78125D}"/>
              </a:ext>
            </a:extLst>
          </p:cNvPr>
          <p:cNvSpPr txBox="1"/>
          <p:nvPr/>
        </p:nvSpPr>
        <p:spPr>
          <a:xfrm>
            <a:off x="469511" y="1970747"/>
            <a:ext cx="10807935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C96A47-C47D-439E-8C85-398AF2A983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48" y="848985"/>
            <a:ext cx="11059102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49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09E4DC1-36C4-4B7B-834E-702735DD3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88"/>
            <a:ext cx="12191999" cy="12061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BCC2D00-74F3-4130-ACDC-40174848C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8000"/>
            <a:ext cx="10865224" cy="8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B18D72F-6DA9-495F-96C8-559949961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225" y="5531225"/>
            <a:ext cx="1326776" cy="1326776"/>
          </a:xfrm>
          <a:prstGeom prst="rect">
            <a:avLst/>
          </a:prstGeom>
        </p:spPr>
      </p:pic>
      <p:sp>
        <p:nvSpPr>
          <p:cNvPr id="11" name="Google Shape;95;g1e479952246_0_16">
            <a:extLst>
              <a:ext uri="{FF2B5EF4-FFF2-40B4-BE49-F238E27FC236}">
                <a16:creationId xmlns:a16="http://schemas.microsoft.com/office/drawing/2014/main" id="{2C565050-78A8-468C-B99D-80D72B78125D}"/>
              </a:ext>
            </a:extLst>
          </p:cNvPr>
          <p:cNvSpPr txBox="1"/>
          <p:nvPr/>
        </p:nvSpPr>
        <p:spPr>
          <a:xfrm>
            <a:off x="469511" y="1970747"/>
            <a:ext cx="10807935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C96A47-C47D-439E-8C85-398AF2A983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48" y="848985"/>
            <a:ext cx="11059102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6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09E4DC1-36C4-4B7B-834E-702735DD3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88"/>
            <a:ext cx="12191999" cy="12061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BCC2D00-74F3-4130-ACDC-40174848C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8000"/>
            <a:ext cx="10865224" cy="8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B18D72F-6DA9-495F-96C8-559949961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225" y="5531225"/>
            <a:ext cx="1326776" cy="1326776"/>
          </a:xfrm>
          <a:prstGeom prst="rect">
            <a:avLst/>
          </a:prstGeom>
        </p:spPr>
      </p:pic>
      <p:sp>
        <p:nvSpPr>
          <p:cNvPr id="11" name="Google Shape;95;g1e479952246_0_16">
            <a:extLst>
              <a:ext uri="{FF2B5EF4-FFF2-40B4-BE49-F238E27FC236}">
                <a16:creationId xmlns:a16="http://schemas.microsoft.com/office/drawing/2014/main" id="{2C565050-78A8-468C-B99D-80D72B78125D}"/>
              </a:ext>
            </a:extLst>
          </p:cNvPr>
          <p:cNvSpPr txBox="1"/>
          <p:nvPr/>
        </p:nvSpPr>
        <p:spPr>
          <a:xfrm>
            <a:off x="469511" y="1970747"/>
            <a:ext cx="10807935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7A43C1D-7D4B-4075-B782-1874FEBDDA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48" y="848985"/>
            <a:ext cx="11059102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35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09E4DC1-36C4-4B7B-834E-702735DD3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88"/>
            <a:ext cx="12191999" cy="12061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BCC2D00-74F3-4130-ACDC-40174848C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8000"/>
            <a:ext cx="10865224" cy="8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B18D72F-6DA9-495F-96C8-559949961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225" y="5531225"/>
            <a:ext cx="1326776" cy="1326776"/>
          </a:xfrm>
          <a:prstGeom prst="rect">
            <a:avLst/>
          </a:prstGeom>
        </p:spPr>
      </p:pic>
      <p:sp>
        <p:nvSpPr>
          <p:cNvPr id="11" name="Google Shape;95;g1e479952246_0_16">
            <a:extLst>
              <a:ext uri="{FF2B5EF4-FFF2-40B4-BE49-F238E27FC236}">
                <a16:creationId xmlns:a16="http://schemas.microsoft.com/office/drawing/2014/main" id="{2C565050-78A8-468C-B99D-80D72B78125D}"/>
              </a:ext>
            </a:extLst>
          </p:cNvPr>
          <p:cNvSpPr txBox="1"/>
          <p:nvPr/>
        </p:nvSpPr>
        <p:spPr>
          <a:xfrm>
            <a:off x="469511" y="1970747"/>
            <a:ext cx="10807935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3200" b="1" dirty="0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FD12AB5-9410-45E8-B12B-C9AD951B8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48" y="848985"/>
            <a:ext cx="11059102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605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</Words>
  <Application>Microsoft Office PowerPoint</Application>
  <PresentationFormat>Widescreen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Tema do Office</vt:lpstr>
      <vt:lpstr>TÍTULO DO TRABALHO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Hugo Lima Araujo</dc:creator>
  <cp:lastModifiedBy>Hugo Lima Araujo</cp:lastModifiedBy>
  <cp:revision>1</cp:revision>
  <dcterms:created xsi:type="dcterms:W3CDTF">2023-11-27T22:14:26Z</dcterms:created>
  <dcterms:modified xsi:type="dcterms:W3CDTF">2023-11-27T22:28:48Z</dcterms:modified>
</cp:coreProperties>
</file>